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46"/>
  </p:normalViewPr>
  <p:slideViewPr>
    <p:cSldViewPr snapToGrid="0" snapToObjects="1">
      <p:cViewPr varScale="1">
        <p:scale>
          <a:sx n="76" d="100"/>
          <a:sy n="76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media/image3.tif>
</file>

<file path=ppt/media/image4.ti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88C46-CE62-5A42-9F7E-31A849B3C1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787081-5BD3-534F-ADAD-4BBE49A4A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7A32F-ED0E-9344-ADA5-B6F50A0EB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98835-B230-4344-A194-C2039EAF2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34CDB-2BB6-5A49-B08D-91D8F4A7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1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B6EC7-35D6-A74C-95F8-694EFD2D0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98A066-1904-9545-874D-AE75CCEA16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08589-310F-2F4D-9AB8-8FDCC12FC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F1A44-9E94-9C45-93EA-DE30A15C7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B23C8-925C-914D-8B29-A2A3283C5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35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42ADE6-16DF-BB42-B6D9-E6197121C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5D381C-5105-AF4B-B6FC-73ECBDBD8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9556E-38BB-3048-B8AE-582027601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8035B-27FF-AB41-9225-B1F6EE78F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9EA6-30E3-4546-812E-871CD5CEB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11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0BB18-1A63-5A4A-87C4-D8EEE5636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1A4D8-75BF-9540-B042-E30D9E0CB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BB6CB-9A61-604F-928D-17F43DAC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6FD64-4FE7-DB48-B3D8-47B2C6A34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9E30D-6E08-3C4A-9A10-7E9A30F9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1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9E087-0172-FF43-84CD-380919589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B7B06-E2DE-FF44-856D-FD6369DB6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7A175-C461-174B-8633-1478890A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8D497-0705-5C42-B17E-9934D3EBA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603B65-776E-7E4E-998B-FE4BE6D03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509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A5D5F-1FB9-9C46-81DF-545FE6D21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BA4B1-518F-E640-94A7-0B39B2501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7477A-134A-3B4D-8AE0-ADFC87E84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054BFF-3569-A44F-9394-09C6FF4A6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A773B-F414-7B47-90C0-D22CF85AA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865F56-CBBB-CC41-BD81-A0045AF07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58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E197-63E3-254E-91E5-B7B061CCB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D07F2-2217-DE4A-9FED-B884D9F41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D8F18-20BA-864E-BF44-15A884FE6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FE4C53-D150-D346-B329-67B243817C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63FC48-F1FA-0543-AE5A-72442FE23D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C24AEC-AE1F-0B45-B7A7-878644879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382584-2C44-AD41-AC5B-E303E7153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B3E9F2-C2B4-B34F-A4E8-32C4D4F4F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47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A4E35-9B7F-DE43-9EB8-D4C5A4E62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2B73F-942B-A646-8084-E7E83A193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00311D-ED3C-844B-91F5-9B16DA41D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BE92E8-12BB-ED4A-89DB-7502BBCEC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22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0489D0-6CD6-9240-9077-C12FAC3E3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3C5978-8B67-F44B-87FA-38F09D601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72EFC0-B1A4-DD44-94D1-BE86DFFC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29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BE60B-9254-DD47-B3BD-D455BCD5D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B05D5-E54C-3E43-9845-E899A32A0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F3D41-A807-784D-9811-7955E121B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97048-3693-304C-89C6-DA9790C59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BC926F-6060-CB45-8D18-240A13F42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67766-7FBE-7046-A51D-AD2397377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52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E42A5-826D-BB4C-869C-30C76076E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EEF233-EA2E-BE4E-9CAA-D9A5E5D5D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C00167-83EC-3F40-B766-8081B540C5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9B0B2A-6ABB-AA4D-8986-38085F804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1EBAD3-A821-5944-835E-E72E48EFC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78BE29-1BC5-0C46-B3C6-5AECA434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87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928E45-D555-524D-8D0A-DEE125A65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CC196-0FD3-074E-9551-4E2FE46CD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3B204-F27A-9D4A-B12A-E074A3D5D7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D0331-0BBF-5C42-88B5-3D2D09509191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FABDF-E80A-5A46-A622-64E65737D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A0091-8B63-EF47-9301-4313DE505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E8EEC6-35D4-4243-A14E-27BC0B8376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63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3B7F7F03-19B0-D14D-BFF5-3763B90B9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62" y="68519"/>
            <a:ext cx="3291840" cy="3291840"/>
          </a:xfrm>
          <a:prstGeom prst="rect">
            <a:avLst/>
          </a:prstGeom>
        </p:spPr>
      </p:pic>
      <p:pic>
        <p:nvPicPr>
          <p:cNvPr id="15" name="Picture 14" descr="A picture containing outdoor, star, outdoor object, night&#10;&#10;Description automatically generated">
            <a:extLst>
              <a:ext uri="{FF2B5EF4-FFF2-40B4-BE49-F238E27FC236}">
                <a16:creationId xmlns:a16="http://schemas.microsoft.com/office/drawing/2014/main" id="{BBAE3953-5417-5B4E-9174-B8836A12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278" y="68519"/>
            <a:ext cx="3291840" cy="3291840"/>
          </a:xfrm>
          <a:prstGeom prst="rect">
            <a:avLst/>
          </a:prstGeom>
        </p:spPr>
      </p:pic>
      <p:pic>
        <p:nvPicPr>
          <p:cNvPr id="17" name="Picture 16" descr="Background pattern&#10;&#10;Description automatically generated">
            <a:extLst>
              <a:ext uri="{FF2B5EF4-FFF2-40B4-BE49-F238E27FC236}">
                <a16:creationId xmlns:a16="http://schemas.microsoft.com/office/drawing/2014/main" id="{A62394F4-89DC-8140-B916-E5AAE77C7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259" y="68519"/>
            <a:ext cx="3291840" cy="3291840"/>
          </a:xfrm>
          <a:prstGeom prst="rect">
            <a:avLst/>
          </a:prstGeom>
        </p:spPr>
      </p:pic>
      <p:pic>
        <p:nvPicPr>
          <p:cNvPr id="22" name="Picture 21" descr="Background pattern&#10;&#10;Description automatically generated">
            <a:extLst>
              <a:ext uri="{FF2B5EF4-FFF2-40B4-BE49-F238E27FC236}">
                <a16:creationId xmlns:a16="http://schemas.microsoft.com/office/drawing/2014/main" id="{A42F1916-EB1B-E940-88D5-99758E237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762" y="3429000"/>
            <a:ext cx="3291840" cy="3291840"/>
          </a:xfrm>
          <a:prstGeom prst="rect">
            <a:avLst/>
          </a:prstGeom>
        </p:spPr>
      </p:pic>
      <p:pic>
        <p:nvPicPr>
          <p:cNvPr id="24" name="Picture 23" descr="A picture containing night, star, outdoor object, night sky&#10;&#10;Description automatically generated">
            <a:extLst>
              <a:ext uri="{FF2B5EF4-FFF2-40B4-BE49-F238E27FC236}">
                <a16:creationId xmlns:a16="http://schemas.microsoft.com/office/drawing/2014/main" id="{6DF53EBA-935B-B343-A16C-72CB6D4403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78277" y="3440537"/>
            <a:ext cx="3291840" cy="3291840"/>
          </a:xfrm>
          <a:prstGeom prst="rect">
            <a:avLst/>
          </a:prstGeom>
        </p:spPr>
      </p:pic>
      <p:pic>
        <p:nvPicPr>
          <p:cNvPr id="28" name="Picture 27" descr="A picture containing blur&#10;&#10;Description automatically generated">
            <a:extLst>
              <a:ext uri="{FF2B5EF4-FFF2-40B4-BE49-F238E27FC236}">
                <a16:creationId xmlns:a16="http://schemas.microsoft.com/office/drawing/2014/main" id="{0630C951-0658-D44E-ADFD-71073B4678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7259" y="3440538"/>
            <a:ext cx="3291840" cy="329184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C212096-8F70-5345-9693-EBFD1BC6D333}"/>
              </a:ext>
            </a:extLst>
          </p:cNvPr>
          <p:cNvSpPr txBox="1"/>
          <p:nvPr/>
        </p:nvSpPr>
        <p:spPr>
          <a:xfrm>
            <a:off x="2040834" y="104103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7F8ABC-17F4-7B46-9764-29379B6AB4A1}"/>
              </a:ext>
            </a:extLst>
          </p:cNvPr>
          <p:cNvSpPr txBox="1"/>
          <p:nvPr/>
        </p:nvSpPr>
        <p:spPr>
          <a:xfrm>
            <a:off x="5151848" y="137161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E43EC4D-41E0-EF47-AEB2-6170D9819A90}"/>
              </a:ext>
            </a:extLst>
          </p:cNvPr>
          <p:cNvSpPr txBox="1"/>
          <p:nvPr/>
        </p:nvSpPr>
        <p:spPr>
          <a:xfrm>
            <a:off x="8271291" y="137160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ABEFBE-C3FA-4148-A32D-46F4FD21B0A0}"/>
              </a:ext>
            </a:extLst>
          </p:cNvPr>
          <p:cNvSpPr txBox="1"/>
          <p:nvPr/>
        </p:nvSpPr>
        <p:spPr>
          <a:xfrm>
            <a:off x="2040834" y="3485586"/>
            <a:ext cx="400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0A5002-443F-5344-A113-1B0D215AB108}"/>
              </a:ext>
            </a:extLst>
          </p:cNvPr>
          <p:cNvSpPr txBox="1"/>
          <p:nvPr/>
        </p:nvSpPr>
        <p:spPr>
          <a:xfrm>
            <a:off x="5151848" y="3485586"/>
            <a:ext cx="1100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Venus-Rubisco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792B9A9-1F48-AE4F-A697-EFD0E2DD6B91}"/>
              </a:ext>
            </a:extLst>
          </p:cNvPr>
          <p:cNvSpPr txBox="1"/>
          <p:nvPr/>
        </p:nvSpPr>
        <p:spPr>
          <a:xfrm>
            <a:off x="8386576" y="3485586"/>
            <a:ext cx="1608667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chemeClr val="bg1"/>
                </a:solidFill>
              </a:rPr>
              <a:t>Chl</a:t>
            </a:r>
            <a:r>
              <a:rPr lang="en-US" sz="1200" dirty="0">
                <a:solidFill>
                  <a:schemeClr val="bg1"/>
                </a:solidFill>
              </a:rPr>
              <a:t> &amp; Venus-Rubisco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BA90B-500A-F040-BA8E-13EBE70A3893}"/>
              </a:ext>
            </a:extLst>
          </p:cNvPr>
          <p:cNvSpPr txBox="1"/>
          <p:nvPr/>
        </p:nvSpPr>
        <p:spPr>
          <a:xfrm rot="16200000">
            <a:off x="-840572" y="3037193"/>
            <a:ext cx="25401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High CO</a:t>
            </a:r>
            <a:r>
              <a:rPr lang="en-US" sz="3600" baseline="-25000" dirty="0"/>
              <a:t>2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5349D05-5B66-D942-83DD-5238E44B16A1}"/>
              </a:ext>
            </a:extLst>
          </p:cNvPr>
          <p:cNvSpPr/>
          <p:nvPr/>
        </p:nvSpPr>
        <p:spPr>
          <a:xfrm>
            <a:off x="54640" y="0"/>
            <a:ext cx="10934958" cy="68580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E8E8715-98D2-4544-A0AA-E74A657AB16F}"/>
              </a:ext>
            </a:extLst>
          </p:cNvPr>
          <p:cNvSpPr txBox="1"/>
          <p:nvPr/>
        </p:nvSpPr>
        <p:spPr>
          <a:xfrm>
            <a:off x="287867" y="6350000"/>
            <a:ext cx="254000" cy="370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6BD5D4A-D156-D74F-A016-3FC501E42E97}"/>
              </a:ext>
            </a:extLst>
          </p:cNvPr>
          <p:cNvSpPr txBox="1"/>
          <p:nvPr/>
        </p:nvSpPr>
        <p:spPr>
          <a:xfrm rot="16200000">
            <a:off x="10436354" y="2989907"/>
            <a:ext cx="281940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Figure 19</a:t>
            </a:r>
          </a:p>
        </p:txBody>
      </p:sp>
    </p:spTree>
    <p:extLst>
      <p:ext uri="{BB962C8B-B14F-4D97-AF65-F5344CB8AC3E}">
        <p14:creationId xmlns:p14="http://schemas.microsoft.com/office/powerpoint/2010/main" val="3113101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Macintosh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2021-08-31T17:50:25Z</dcterms:created>
  <dcterms:modified xsi:type="dcterms:W3CDTF">2021-08-31T17:50:55Z</dcterms:modified>
</cp:coreProperties>
</file>

<file path=docProps/thumbnail.jpeg>
</file>